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7" r:id="rId3"/>
    <p:sldId id="298" r:id="rId4"/>
    <p:sldId id="259" r:id="rId5"/>
    <p:sldId id="299" r:id="rId6"/>
    <p:sldId id="301" r:id="rId7"/>
    <p:sldId id="309" r:id="rId8"/>
    <p:sldId id="310" r:id="rId9"/>
    <p:sldId id="303" r:id="rId10"/>
    <p:sldId id="311" r:id="rId11"/>
    <p:sldId id="305" r:id="rId12"/>
    <p:sldId id="304" r:id="rId13"/>
    <p:sldId id="308" r:id="rId14"/>
    <p:sldId id="306" r:id="rId15"/>
    <p:sldId id="307" r:id="rId16"/>
    <p:sldId id="278" r:id="rId17"/>
  </p:sldIdLst>
  <p:sldSz cx="9144000" cy="5143500" type="screen16x9"/>
  <p:notesSz cx="6858000" cy="9144000"/>
  <p:embeddedFontLst>
    <p:embeddedFont>
      <p:font typeface="Walter Turncoat" panose="020B0604020202020204" charset="0"/>
      <p:regular r:id="rId20"/>
    </p:embeddedFont>
    <p:embeddedFont>
      <p:font typeface="Sniglet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668DC0-F71C-4C97-A577-7AC72894E2E2}">
  <a:tblStyle styleId="{5E668DC0-F71C-4C97-A577-7AC72894E2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406B58-4B53-4D39-87D4-1C6A7063EB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 autoAdjust="0"/>
    <p:restoredTop sz="83749" autoAdjust="0"/>
  </p:normalViewPr>
  <p:slideViewPr>
    <p:cSldViewPr snapToGrid="0">
      <p:cViewPr varScale="1">
        <p:scale>
          <a:sx n="180" d="100"/>
          <a:sy n="180" d="100"/>
        </p:scale>
        <p:origin x="1260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F0BBE-9C37-48DD-92F7-12F45A2AB0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4EEB3-D4A1-4E5F-B2DC-C3A53880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005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hgfvutrdghfcyjrdsded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2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855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04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216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8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42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24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10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90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0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06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15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732453" y="76950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smtClean="0">
                <a:latin typeface="SVN-Aleo" panose="020F0502020204030203" pitchFamily="34" charset="0"/>
              </a:rPr>
              <a:t>TRƯỜNG ĐẠI HỌC THỦY LỢI</a:t>
            </a:r>
            <a:endParaRPr sz="4000" b="1">
              <a:latin typeface="SVN-Aleo" panose="020F0502020204030203" pitchFamily="34" charset="0"/>
            </a:endParaRPr>
          </a:p>
        </p:txBody>
      </p:sp>
      <p:pic>
        <p:nvPicPr>
          <p:cNvPr id="13" name="Google Shape;24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2546" y="2115584"/>
            <a:ext cx="1612213" cy="134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2: Phân tích thiết kế hệ thống 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353710" y="1080195"/>
            <a:ext cx="4702729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Gameflow chọn nhân vật</a:t>
            </a: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8" y="1478414"/>
            <a:ext cx="2792058" cy="3359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16" y="1478414"/>
            <a:ext cx="2877189" cy="3355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75" y="1478414"/>
            <a:ext cx="2882613" cy="33800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10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2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0" y="2519265"/>
            <a:ext cx="9144000" cy="99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VN-Aleo" panose="020F0502020204030203" pitchFamily="34" charset="0"/>
              </a:rPr>
              <a:t>3</a:t>
            </a:r>
            <a:r>
              <a:rPr lang="en" sz="6000" smtClean="0"/>
              <a:t>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latin typeface="SVN-Aleo" panose="020F0502020204030203" pitchFamily="34" charset="0"/>
              </a:rPr>
              <a:t>Demo gameplay</a:t>
            </a:r>
            <a:endParaRPr sz="5400">
              <a:latin typeface="SVN-Aleo" panose="020F0502020204030203" pitchFamily="34" charset="0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3561091" y="638580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11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3: Demo gameplay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419778" y="1115364"/>
            <a:ext cx="4702729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48" y="939337"/>
            <a:ext cx="2200494" cy="3888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762" y="942605"/>
            <a:ext cx="2198848" cy="38885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269" y="939337"/>
            <a:ext cx="2177678" cy="3871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12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3: Demo gameplay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419778" y="1115364"/>
            <a:ext cx="4702729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pic>
        <p:nvPicPr>
          <p:cNvPr id="3" name="064455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8956" y="995052"/>
            <a:ext cx="2197659" cy="39037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13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6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0" y="2519265"/>
            <a:ext cx="9144000" cy="99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VN-Aleo" panose="020F0502020204030203" pitchFamily="34" charset="0"/>
              </a:rPr>
              <a:t>4</a:t>
            </a:r>
            <a:r>
              <a:rPr lang="en" sz="6000" smtClean="0"/>
              <a:t>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latin typeface="SVN-Aleo" panose="020F0502020204030203" pitchFamily="34" charset="0"/>
              </a:rPr>
              <a:t>Kết luận và hướng phát triển</a:t>
            </a:r>
            <a:endParaRPr sz="5400">
              <a:latin typeface="SVN-Aleo" panose="020F0502020204030203" pitchFamily="34" charset="0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3561091" y="638580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887409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4: Kết luận và hướng phát triển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56591" y="1378778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419778" y="2800619"/>
            <a:ext cx="4702729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r>
              <a:rPr lang="en-US" sz="1800" smtClean="0">
                <a:latin typeface="SVN-Aleo" panose="020F0502020204030203" pitchFamily="34" charset="0"/>
              </a:rPr>
              <a:t>Kết Luận: </a:t>
            </a:r>
          </a:p>
          <a:p>
            <a:pPr algn="l">
              <a:buSzPct val="150000"/>
            </a:pPr>
            <a:r>
              <a:rPr lang="en-US" sz="1800">
                <a:latin typeface="SVN-Aleo" panose="020F0502020204030203" pitchFamily="34" charset="0"/>
              </a:rPr>
              <a:t> </a:t>
            </a:r>
            <a:r>
              <a:rPr lang="en-US" sz="1800" smtClean="0">
                <a:latin typeface="SVN-Aleo" panose="020F0502020204030203" pitchFamily="34" charset="0"/>
              </a:rPr>
              <a:t>                  Unity đáp ứng đầy đủ yêu cầu để            	hoàn thiện đề tài</a:t>
            </a:r>
          </a:p>
          <a:p>
            <a:pPr algn="l">
              <a:buSzPct val="150000"/>
            </a:pPr>
            <a:r>
              <a:rPr lang="en-US" sz="1800">
                <a:latin typeface="SVN-Aleo" panose="020F0502020204030203" pitchFamily="34" charset="0"/>
              </a:rPr>
              <a:t>	Xây </a:t>
            </a:r>
            <a:r>
              <a:rPr lang="en-US" sz="1800" smtClean="0">
                <a:latin typeface="SVN-Aleo" panose="020F0502020204030203" pitchFamily="34" charset="0"/>
              </a:rPr>
              <a:t>dựng </a:t>
            </a:r>
            <a:r>
              <a:rPr lang="en-US" sz="1800">
                <a:latin typeface="SVN-Aleo" panose="020F0502020204030203" pitchFamily="34" charset="0"/>
              </a:rPr>
              <a:t>trò chơi crossy road với 	</a:t>
            </a:r>
            <a:r>
              <a:rPr lang="en-US" sz="1800" smtClean="0">
                <a:latin typeface="SVN-Aleo" panose="020F0502020204030203" pitchFamily="34" charset="0"/>
              </a:rPr>
              <a:t>Unity</a:t>
            </a:r>
            <a:endParaRPr lang="en-US" sz="180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r>
              <a:rPr lang="en-US" sz="1800" smtClean="0">
                <a:latin typeface="SVN-Aleo" panose="020F0502020204030203" pitchFamily="34" charset="0"/>
              </a:rPr>
              <a:t>Hướng phát triển</a:t>
            </a:r>
          </a:p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	Thêm nhiều loại chướng ngại vật  </a:t>
            </a:r>
          </a:p>
          <a:p>
            <a:pPr algn="l">
              <a:buSzPct val="150000"/>
            </a:pPr>
            <a:r>
              <a:rPr lang="en-US" sz="1800">
                <a:latin typeface="SVN-Aleo" panose="020F0502020204030203" pitchFamily="34" charset="0"/>
              </a:rPr>
              <a:t>	</a:t>
            </a:r>
            <a:r>
              <a:rPr lang="en-US" sz="1800" smtClean="0">
                <a:latin typeface="SVN-Aleo" panose="020F0502020204030203" pitchFamily="34" charset="0"/>
              </a:rPr>
              <a:t>mới</a:t>
            </a:r>
          </a:p>
          <a:p>
            <a:pPr algn="l">
              <a:buSzPct val="150000"/>
            </a:pPr>
            <a:r>
              <a:rPr lang="en-US" sz="1800">
                <a:latin typeface="SVN-Aleo" panose="020F0502020204030203" pitchFamily="34" charset="0"/>
              </a:rPr>
              <a:t>	</a:t>
            </a:r>
            <a:r>
              <a:rPr lang="en-US" sz="1800" smtClean="0">
                <a:latin typeface="SVN-Aleo" panose="020F0502020204030203" pitchFamily="34" charset="0"/>
              </a:rPr>
              <a:t>Thay đổi nhiều môi trường khác 	nhau</a:t>
            </a:r>
          </a:p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	</a:t>
            </a: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sp>
        <p:nvSpPr>
          <p:cNvPr id="10" name="TextBox 9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ctrTitle" idx="4294967295"/>
          </p:nvPr>
        </p:nvSpPr>
        <p:spPr>
          <a:xfrm>
            <a:off x="1569150" y="1939468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smtClean="0"/>
              <a:t>T</a:t>
            </a:r>
            <a:r>
              <a:rPr lang="en" sz="4800" smtClean="0"/>
              <a:t>hanks You!</a:t>
            </a:r>
            <a:endParaRPr sz="4800"/>
          </a:p>
        </p:txBody>
      </p:sp>
      <p:sp>
        <p:nvSpPr>
          <p:cNvPr id="321" name="Google Shape;321;p33"/>
          <p:cNvSpPr/>
          <p:nvPr/>
        </p:nvSpPr>
        <p:spPr>
          <a:xfrm>
            <a:off x="3546052" y="2788693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12;p47"/>
          <p:cNvSpPr/>
          <p:nvPr/>
        </p:nvSpPr>
        <p:spPr>
          <a:xfrm>
            <a:off x="3848768" y="562003"/>
            <a:ext cx="997582" cy="1622311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822736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16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480526" y="130134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err="1" smtClean="0">
                <a:latin typeface="SVN-Aleo" panose="020F0502020204030203" pitchFamily="34" charset="0"/>
              </a:rPr>
              <a:t>Trò</a:t>
            </a:r>
            <a:r>
              <a:rPr lang="en-US" sz="3600" b="1" smtClean="0">
                <a:latin typeface="SVN-Aleo" panose="020F0502020204030203" pitchFamily="34" charset="0"/>
              </a:rPr>
              <a:t> </a:t>
            </a:r>
            <a:r>
              <a:rPr lang="en-US" sz="3600" b="1" err="1" smtClean="0">
                <a:latin typeface="SVN-Aleo" panose="020F0502020204030203" pitchFamily="34" charset="0"/>
              </a:rPr>
              <a:t>chơi</a:t>
            </a:r>
            <a:r>
              <a:rPr lang="en-US" sz="3600" b="1" smtClean="0">
                <a:latin typeface="SVN-Aleo" panose="020F0502020204030203" pitchFamily="34" charset="0"/>
              </a:rPr>
              <a:t> </a:t>
            </a:r>
            <a:r>
              <a:rPr lang="en-US" sz="3600" b="1" err="1" smtClean="0">
                <a:latin typeface="SVN-Aleo" panose="020F0502020204030203" pitchFamily="34" charset="0"/>
              </a:rPr>
              <a:t>Crossy</a:t>
            </a:r>
            <a:r>
              <a:rPr lang="en-US" sz="3600" b="1" smtClean="0">
                <a:latin typeface="SVN-Aleo" panose="020F0502020204030203" pitchFamily="34" charset="0"/>
              </a:rPr>
              <a:t> Road </a:t>
            </a:r>
            <a:r>
              <a:rPr lang="en-US" sz="3600" b="1" err="1" smtClean="0">
                <a:latin typeface="SVN-Aleo" panose="020F0502020204030203" pitchFamily="34" charset="0"/>
              </a:rPr>
              <a:t>sử</a:t>
            </a:r>
            <a:r>
              <a:rPr lang="en-US" sz="3600" b="1" smtClean="0">
                <a:latin typeface="SVN-Aleo" panose="020F0502020204030203" pitchFamily="34" charset="0"/>
              </a:rPr>
              <a:t> </a:t>
            </a:r>
            <a:r>
              <a:rPr lang="en-US" sz="3600" b="1" err="1" smtClean="0">
                <a:latin typeface="SVN-Aleo" panose="020F0502020204030203" pitchFamily="34" charset="0"/>
              </a:rPr>
              <a:t>dụng</a:t>
            </a:r>
            <a:r>
              <a:rPr lang="en-US" sz="3600" b="1" smtClean="0">
                <a:latin typeface="SVN-Aleo" panose="020F0502020204030203" pitchFamily="34" charset="0"/>
              </a:rPr>
              <a:t> Unity</a:t>
            </a:r>
            <a:endParaRPr sz="3600"/>
          </a:p>
        </p:txBody>
      </p:sp>
      <p:sp>
        <p:nvSpPr>
          <p:cNvPr id="56" name="Google Shape;56;p11"/>
          <p:cNvSpPr/>
          <p:nvPr/>
        </p:nvSpPr>
        <p:spPr>
          <a:xfrm>
            <a:off x="294708" y="198378"/>
            <a:ext cx="1052762" cy="92244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480526" y="2818956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b="1" smtClean="0">
                <a:latin typeface="SVN-Aleo" panose="020F0502020204030203" pitchFamily="34" charset="0"/>
              </a:rPr>
              <a:t>Sinh viên thực hiện: Nguyễn Thế Việt</a:t>
            </a:r>
          </a:p>
          <a:p>
            <a:pPr algn="l"/>
            <a:r>
              <a:rPr lang="en-US" sz="2400" b="1" smtClean="0">
                <a:latin typeface="SVN-Aleo" panose="020F0502020204030203" pitchFamily="34" charset="0"/>
              </a:rPr>
              <a:t>Mã sinh viên: 1851061396</a:t>
            </a:r>
          </a:p>
          <a:p>
            <a:pPr algn="l"/>
            <a:endParaRPr lang="en-US" sz="2400" b="1">
              <a:latin typeface="SVN-Aleo" panose="020F0502020204030203" pitchFamily="34" charset="0"/>
            </a:endParaRPr>
          </a:p>
          <a:p>
            <a:pPr algn="l"/>
            <a:r>
              <a:rPr lang="en-US" sz="2400" b="1" smtClean="0">
                <a:latin typeface="SVN-Aleo" panose="020F0502020204030203" pitchFamily="34" charset="0"/>
              </a:rPr>
              <a:t>Giảng viên hướng dẫn: ThS. Trương Xuân Nam</a:t>
            </a:r>
            <a:endParaRPr lang="en-US" sz="240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80698" y="4366185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000460" y="49813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0381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2" y="-22046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Các nội dung chính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419778" y="2363684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457200" indent="-457200" algn="l">
              <a:buSzPct val="150000"/>
              <a:buFont typeface="+mj-lt"/>
              <a:buAutoNum type="arabicPeriod"/>
            </a:pPr>
            <a:r>
              <a:rPr lang="en-US" sz="2400" smtClean="0">
                <a:latin typeface="SVN-Aleo" panose="020F0502020204030203" pitchFamily="34" charset="0"/>
              </a:rPr>
              <a:t>Giới thiệu đề tài</a:t>
            </a:r>
          </a:p>
          <a:p>
            <a:pPr marL="457200" indent="-457200" algn="l">
              <a:buSzPct val="150000"/>
              <a:buFont typeface="+mj-lt"/>
              <a:buAutoNum type="arabicPeriod"/>
            </a:pPr>
            <a:endParaRPr lang="en-US" sz="2400">
              <a:latin typeface="SVN-Aleo" panose="020F0502020204030203" pitchFamily="34" charset="0"/>
            </a:endParaRPr>
          </a:p>
          <a:p>
            <a:pPr marL="457200" indent="-457200" algn="l">
              <a:buSzPct val="150000"/>
              <a:buFont typeface="+mj-lt"/>
              <a:buAutoNum type="arabicPeriod"/>
            </a:pPr>
            <a:r>
              <a:rPr lang="en-US" sz="2400" smtClean="0">
                <a:latin typeface="SVN-Aleo" panose="020F0502020204030203" pitchFamily="34" charset="0"/>
              </a:rPr>
              <a:t>Phân tích thiết kế hệ thống</a:t>
            </a:r>
          </a:p>
          <a:p>
            <a:pPr marL="457200" indent="-457200" algn="l">
              <a:buSzPct val="150000"/>
              <a:buFont typeface="+mj-lt"/>
              <a:buAutoNum type="arabicPeriod"/>
            </a:pPr>
            <a:endParaRPr lang="en-US" sz="2400">
              <a:latin typeface="SVN-Aleo" panose="020F0502020204030203" pitchFamily="34" charset="0"/>
            </a:endParaRPr>
          </a:p>
          <a:p>
            <a:pPr marL="457200" indent="-457200" algn="l">
              <a:buSzPct val="150000"/>
              <a:buFont typeface="+mj-lt"/>
              <a:buAutoNum type="arabicPeriod"/>
            </a:pPr>
            <a:r>
              <a:rPr lang="en-US" sz="2400" smtClean="0">
                <a:latin typeface="SVN-Aleo" panose="020F0502020204030203" pitchFamily="34" charset="0"/>
              </a:rPr>
              <a:t>Demo gameplay</a:t>
            </a:r>
          </a:p>
          <a:p>
            <a:pPr marL="457200" indent="-457200" algn="l">
              <a:buSzPct val="150000"/>
              <a:buFont typeface="+mj-lt"/>
              <a:buAutoNum type="arabicPeriod"/>
            </a:pPr>
            <a:endParaRPr lang="en-US" sz="2400">
              <a:latin typeface="SVN-Aleo" panose="020F0502020204030203" pitchFamily="34" charset="0"/>
            </a:endParaRPr>
          </a:p>
          <a:p>
            <a:pPr marL="457200" indent="-457200" algn="l">
              <a:buSzPct val="150000"/>
              <a:buFont typeface="+mj-lt"/>
              <a:buAutoNum type="arabicPeriod"/>
            </a:pPr>
            <a:r>
              <a:rPr lang="en-US" sz="2400" smtClean="0">
                <a:latin typeface="SVN-Aleo" panose="020F0502020204030203" pitchFamily="34" charset="0"/>
              </a:rPr>
              <a:t>Kết luận và hướng phát triển</a:t>
            </a: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6996725" y="4257181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3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5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765110" y="2519265"/>
            <a:ext cx="7343191" cy="99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VN-Aleo" panose="020F0502020204030203" pitchFamily="34" charset="0"/>
              </a:rPr>
              <a:t>1</a:t>
            </a:r>
            <a:r>
              <a:rPr lang="en" sz="6000"/>
              <a:t>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latin typeface="SVN-Aleo" panose="020F0502020204030203" pitchFamily="34" charset="0"/>
              </a:rPr>
              <a:t>Giới thiệu đề tài</a:t>
            </a:r>
            <a:endParaRPr sz="5400">
              <a:latin typeface="SVN-Aleo" panose="020F0502020204030203" pitchFamily="34" charset="0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3561091" y="638580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2" y="-22046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1: Giới thiệu đề tài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651467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r>
              <a:rPr lang="en-US" sz="1800" smtClean="0">
                <a:latin typeface="SVN-Aleo" panose="020F0502020204030203" pitchFamily="34" charset="0"/>
              </a:rPr>
              <a:t>Ngành công nhiệp trò chơi phát triển mạnh</a:t>
            </a: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r>
              <a:rPr lang="en-US" sz="1800" smtClean="0">
                <a:latin typeface="SVN-Aleo" panose="020F0502020204030203" pitchFamily="34" charset="0"/>
              </a:rPr>
              <a:t>Nhiều công cụ làm game </a:t>
            </a: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r>
              <a:rPr lang="en-US" sz="1800" smtClean="0">
                <a:latin typeface="SVN-Aleo" panose="020F0502020204030203" pitchFamily="34" charset="0"/>
              </a:rPr>
              <a:t>Đề xuất trò chơi crossy road</a:t>
            </a:r>
          </a:p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	Mục tiêu: Xây dựng trò chơi </a:t>
            </a:r>
          </a:p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  		  Crossy road</a:t>
            </a:r>
          </a:p>
          <a:p>
            <a:pPr lvl="2"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	Engine sử dụng: Unity</a:t>
            </a: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graph showing the world's largest football player&#10;&#10;Description automatically generated with medium confidence">
            <a:extLst>
              <a:ext uri="{FF2B5EF4-FFF2-40B4-BE49-F238E27FC236}">
                <a16:creationId xmlns:a16="http://schemas.microsoft.com/office/drawing/2014/main" id="{13A3BC0E-242C-4F6E-BBD9-91EE1D548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32" y="739024"/>
            <a:ext cx="2929813" cy="1939814"/>
          </a:xfrm>
          <a:prstGeom prst="rect">
            <a:avLst/>
          </a:prstGeom>
        </p:spPr>
      </p:pic>
      <p:pic>
        <p:nvPicPr>
          <p:cNvPr id="2050" name="Picture 2" descr="Những công cụ lập trình game cho người mới học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07" y="2766723"/>
            <a:ext cx="4085318" cy="212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0" y="2519265"/>
            <a:ext cx="9144000" cy="99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VN-Aleo" panose="020F0502020204030203" pitchFamily="34" charset="0"/>
              </a:rPr>
              <a:t>2</a:t>
            </a:r>
            <a:r>
              <a:rPr lang="en" sz="6000" smtClean="0"/>
              <a:t>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latin typeface="SVN-Aleo" panose="020F0502020204030203" pitchFamily="34" charset="0"/>
              </a:rPr>
              <a:t>Phân tích thiết kế hệ thống</a:t>
            </a:r>
            <a:endParaRPr sz="5400">
              <a:latin typeface="SVN-Aleo" panose="020F0502020204030203" pitchFamily="34" charset="0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3561091" y="638580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8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2: Phân tích thiết kế hệ thống 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353710" y="1080194"/>
            <a:ext cx="4702729" cy="145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Use case Tổng quát</a:t>
            </a: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826" y="1387705"/>
            <a:ext cx="3380090" cy="33855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7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08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2: Phân tích thiết kế hệ thống 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353710" y="1080195"/>
            <a:ext cx="4702729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Gameflow Play</a:t>
            </a: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9" y="1645827"/>
            <a:ext cx="4357396" cy="31274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8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0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56591" y="-220463"/>
            <a:ext cx="827615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600" b="1" smtClean="0">
                <a:latin typeface="SVN-Aleo" panose="020F0502020204030203" pitchFamily="34" charset="0"/>
              </a:rPr>
              <a:t>Chương 2: Phân tích thiết kế hệ thống </a:t>
            </a:r>
            <a:endParaRPr sz="3600"/>
          </a:p>
        </p:txBody>
      </p:sp>
      <p:sp>
        <p:nvSpPr>
          <p:cNvPr id="12" name="Google Shape;47;p11"/>
          <p:cNvSpPr txBox="1">
            <a:spLocks/>
          </p:cNvSpPr>
          <p:nvPr/>
        </p:nvSpPr>
        <p:spPr>
          <a:xfrm>
            <a:off x="210640" y="1257480"/>
            <a:ext cx="4702729" cy="42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algn="l"/>
            <a:endParaRPr lang="en-US" sz="2400" smtClean="0"/>
          </a:p>
        </p:txBody>
      </p:sp>
      <p:sp>
        <p:nvSpPr>
          <p:cNvPr id="13" name="Google Shape;642;p46"/>
          <p:cNvSpPr/>
          <p:nvPr/>
        </p:nvSpPr>
        <p:spPr>
          <a:xfrm rot="19825337">
            <a:off x="7006054" y="3995924"/>
            <a:ext cx="2829645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27;p46"/>
          <p:cNvGrpSpPr/>
          <p:nvPr/>
        </p:nvGrpSpPr>
        <p:grpSpPr>
          <a:xfrm rot="352490">
            <a:off x="433872" y="617546"/>
            <a:ext cx="2818834" cy="420033"/>
            <a:chOff x="242825" y="1204225"/>
            <a:chExt cx="2136775" cy="318400"/>
          </a:xfrm>
        </p:grpSpPr>
        <p:sp>
          <p:nvSpPr>
            <p:cNvPr id="8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7;p11"/>
          <p:cNvSpPr txBox="1">
            <a:spLocks/>
          </p:cNvSpPr>
          <p:nvPr/>
        </p:nvSpPr>
        <p:spPr>
          <a:xfrm>
            <a:off x="353710" y="1080195"/>
            <a:ext cx="4702729" cy="11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>
              <a:buSzPct val="150000"/>
            </a:pPr>
            <a:r>
              <a:rPr lang="en-US" sz="1800" smtClean="0">
                <a:latin typeface="SVN-Aleo" panose="020F0502020204030203" pitchFamily="34" charset="0"/>
              </a:rPr>
              <a:t>Gameflow điều khiển nhân vật</a:t>
            </a:r>
          </a:p>
          <a:p>
            <a:pPr algn="l">
              <a:buSzPct val="150000"/>
            </a:pPr>
            <a:endParaRPr lang="en-US" sz="1800" smtClean="0">
              <a:latin typeface="SVN-Aleo" panose="020F0502020204030203" pitchFamily="34" charset="0"/>
            </a:endParaRPr>
          </a:p>
          <a:p>
            <a:pPr marL="342900" indent="-342900" algn="l">
              <a:buSzPct val="150000"/>
              <a:buFont typeface="Arial" panose="020B0604020202020204" pitchFamily="34" charset="0"/>
              <a:buChar char="•"/>
            </a:pPr>
            <a:endParaRPr lang="en-US" sz="1800">
              <a:latin typeface="SVN-Aleo" panose="020F0502020204030203" pitchFamily="34" charset="0"/>
            </a:endParaRPr>
          </a:p>
          <a:p>
            <a:pPr marL="457200" indent="-457200" algn="l">
              <a:buAutoNum type="arabicPeriod"/>
            </a:pPr>
            <a:endParaRPr lang="en-US" sz="240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07" y="1487738"/>
            <a:ext cx="4533654" cy="3454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22736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9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71AEF0"/>
      </a:accent1>
      <a:accent2>
        <a:srgbClr val="88E6DC"/>
      </a:accent2>
      <a:accent3>
        <a:srgbClr val="A6D145"/>
      </a:accent3>
      <a:accent4>
        <a:srgbClr val="FFE000"/>
      </a:accent4>
      <a:accent5>
        <a:srgbClr val="FC765C"/>
      </a:accent5>
      <a:accent6>
        <a:srgbClr val="A693C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211</Words>
  <Application>Microsoft Office PowerPoint</Application>
  <PresentationFormat>On-screen Show (16:9)</PresentationFormat>
  <Paragraphs>94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Walter Turncoat</vt:lpstr>
      <vt:lpstr>Sniglet</vt:lpstr>
      <vt:lpstr>SVN-Aleo</vt:lpstr>
      <vt:lpstr>Arial</vt:lpstr>
      <vt:lpstr>Ursula template</vt:lpstr>
      <vt:lpstr>TRƯỜNG ĐẠI HỌC THỦY LỢI</vt:lpstr>
      <vt:lpstr>Trò chơi Crossy Road sử dụng Unity</vt:lpstr>
      <vt:lpstr>Các nội dung chính</vt:lpstr>
      <vt:lpstr>1.  Giới thiệu đề tài</vt:lpstr>
      <vt:lpstr>Chương 1: Giới thiệu đề tài</vt:lpstr>
      <vt:lpstr>2.  Phân tích thiết kế hệ thống</vt:lpstr>
      <vt:lpstr>Chương 2: Phân tích thiết kế hệ thống </vt:lpstr>
      <vt:lpstr>Chương 2: Phân tích thiết kế hệ thống </vt:lpstr>
      <vt:lpstr>Chương 2: Phân tích thiết kế hệ thống </vt:lpstr>
      <vt:lpstr>Chương 2: Phân tích thiết kế hệ thống </vt:lpstr>
      <vt:lpstr>3.  Demo gameplay</vt:lpstr>
      <vt:lpstr>Chương 3: Demo gameplay</vt:lpstr>
      <vt:lpstr>Chương 3: Demo gameplay</vt:lpstr>
      <vt:lpstr>4.  Kết luận và hướng phát triển</vt:lpstr>
      <vt:lpstr>Chương 4: Kết luận và hướng phát triển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THỦY LỢI</dc:title>
  <dc:creator>84347</dc:creator>
  <cp:lastModifiedBy>84347534102</cp:lastModifiedBy>
  <cp:revision>18</cp:revision>
  <dcterms:modified xsi:type="dcterms:W3CDTF">2024-02-02T15:31:11Z</dcterms:modified>
</cp:coreProperties>
</file>